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17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2F17F0-1730-45B7-8B6F-4D2C44FA7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1300A73-36C5-4826-BEA4-16B8F8537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36882B-AA55-468D-80F7-2830AF90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5006-286B-42CF-98EF-800B1BE7B4E1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2995DF-B6FC-4390-84F1-039AFFD3B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A10493-B39C-402F-94C3-9C07F3FD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7491-39FD-4772-B5F7-84162B5AF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41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6F11B9-6971-4A13-A987-89CC1F05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DAAB6D-385B-47BA-A911-DB07383C3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51DF4E-2249-4125-8765-43F5A1A0C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5006-286B-42CF-98EF-800B1BE7B4E1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2D49E0-E6D5-454C-A570-C1EF1282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6BE26E-8A3A-49AC-BE9A-A953CB00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7491-39FD-4772-B5F7-84162B5AF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90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8A5AA1-3805-4C82-A645-2464DFE4D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197944-0D1F-44A9-9501-9C63594BB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E5F4AF-1E8B-4E33-AC88-6DA435C6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5006-286B-42CF-98EF-800B1BE7B4E1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D4A36F-0E56-4605-99C3-2C3B4879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92847A-CFA4-42FF-9B0D-5895F6EF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7491-39FD-4772-B5F7-84162B5AF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98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3D1837-4B90-41A2-928D-F210E91B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D663B9-6684-4759-9CFA-D9497D8CE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7B5ACD-D544-44ED-8FD7-B79F076D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5006-286B-42CF-98EF-800B1BE7B4E1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32E445-C5F1-4677-8F41-789991BF6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7A107F-3FCF-411F-8B09-5A2368ED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7491-39FD-4772-B5F7-84162B5AF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30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9AA960-E96A-4683-B22A-17E32A540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950630-AAED-4D83-A199-33CAECDB4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057978-7A4A-4994-9C92-0C210A88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5006-286B-42CF-98EF-800B1BE7B4E1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486037-6064-4477-9E8C-41BBF867A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31BDE1-4434-43ED-9B0F-0B9CB6D2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7491-39FD-4772-B5F7-84162B5AF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29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543CC7-F180-49B6-9810-2934B732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947EB5-A56F-4B63-B0AF-0A8188788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CDDDAD2-59BF-4906-BB6F-9B5B26E34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FC245F-076E-4DE3-BF87-ED8FFF39C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5006-286B-42CF-98EF-800B1BE7B4E1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B59723-588E-4434-8641-A319831B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EF74D7-E89C-4E72-85CF-66DB306D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7491-39FD-4772-B5F7-84162B5AF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48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4C7CA6-8D38-4ACA-845B-F15751BBB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564621-C04A-4FF9-B35E-F369D00F6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9963B61-FDD4-4BE1-AF68-6DDBE21DA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233B8A-4D24-4F4B-A6F3-29BBD83BD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EAA4917-C9FE-41CE-87DA-D2CE0A602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E48C3B0-67E5-42AE-B27A-11DF5442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5006-286B-42CF-98EF-800B1BE7B4E1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07EE001-C1AC-4B3D-84B3-2B502393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B4639FB-1EE0-4067-8FC7-047CC4DC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7491-39FD-4772-B5F7-84162B5AF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54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6BF58C-EB60-4A09-9D80-6C1300E7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B2BF708-48FE-44C9-956A-191049DB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5006-286B-42CF-98EF-800B1BE7B4E1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7386102-C7FD-4A4D-88F2-455A9BAB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957D51-C889-4F11-A677-7D35A290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7491-39FD-4772-B5F7-84162B5AF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27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80183E4-8476-4E89-9021-096B8414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5006-286B-42CF-98EF-800B1BE7B4E1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BD3BED8-1E31-443E-9E38-60534C95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539851-E945-4556-A17E-76C1CDE7E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7491-39FD-4772-B5F7-84162B5AF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47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E33517-A5E2-474A-8484-6EE193F1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737646-8E2C-4AC9-879C-202C07DDF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DD307CF-69EC-4722-8AC3-2F51280A5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46D212-A1AA-4C11-A554-21882A4C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5006-286B-42CF-98EF-800B1BE7B4E1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C83B28-092D-447D-AAE1-ABCEC1BF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53DD38C-21D4-4441-9899-16DACDC3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7491-39FD-4772-B5F7-84162B5AF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70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A5345E-DFCE-488D-8F6F-73664C8B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041689F-5CAA-413C-9150-52E900048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53B258-FB8D-4727-8EA7-B0C11BA49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1444BF-4A3D-4F72-8708-D48A43941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5006-286B-42CF-98EF-800B1BE7B4E1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0C84D27-AEAE-4C7B-9846-3A92686C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15B29A-6669-4E29-B1A5-6BCB395B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7491-39FD-4772-B5F7-84162B5AF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72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3323B2D-D579-40D5-833E-EA66CF75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655432-E5F4-4626-A4F3-5CFD2C91A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250E1C-CEF8-486F-844E-C153593E8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D5006-286B-42CF-98EF-800B1BE7B4E1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20927D-2B1C-45DB-98CE-F74E46E6E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327A12-0332-487A-8CF2-CA615FA38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47491-39FD-4772-B5F7-84162B5AF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96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レンガの壁&#10;&#10;中程度の精度で自動的に生成された説明">
            <a:extLst>
              <a:ext uri="{FF2B5EF4-FFF2-40B4-BE49-F238E27FC236}">
                <a16:creationId xmlns:a16="http://schemas.microsoft.com/office/drawing/2014/main" id="{6587CAD4-6689-4276-9CC2-E7E22149A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23998" y="796345"/>
            <a:ext cx="2441710" cy="1831283"/>
          </a:xfrm>
          <a:prstGeom prst="rect">
            <a:avLst/>
          </a:prstGeom>
        </p:spPr>
      </p:pic>
      <p:pic>
        <p:nvPicPr>
          <p:cNvPr id="7" name="図 6" descr="レンガの屋根&#10;&#10;低い精度で自動的に生成された説明">
            <a:extLst>
              <a:ext uri="{FF2B5EF4-FFF2-40B4-BE49-F238E27FC236}">
                <a16:creationId xmlns:a16="http://schemas.microsoft.com/office/drawing/2014/main" id="{5926A976-36B7-45A7-A1DE-A0A43C361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8030" y="796345"/>
            <a:ext cx="2441710" cy="1831283"/>
          </a:xfrm>
          <a:prstGeom prst="rect">
            <a:avLst/>
          </a:prstGeom>
        </p:spPr>
      </p:pic>
      <p:pic>
        <p:nvPicPr>
          <p:cNvPr id="9" name="図 8" descr="建物, 屋根, ベンチ が含まれている画像&#10;&#10;自動的に生成された説明">
            <a:extLst>
              <a:ext uri="{FF2B5EF4-FFF2-40B4-BE49-F238E27FC236}">
                <a16:creationId xmlns:a16="http://schemas.microsoft.com/office/drawing/2014/main" id="{D29ADC25-CE54-4204-992A-02B688C43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0651" y="796345"/>
            <a:ext cx="2441710" cy="1831283"/>
          </a:xfrm>
          <a:prstGeom prst="rect">
            <a:avLst/>
          </a:prstGeom>
        </p:spPr>
      </p:pic>
      <p:pic>
        <p:nvPicPr>
          <p:cNvPr id="11" name="図 10" descr="荷物, 男 が含まれている画像&#10;&#10;自動的に生成された説明">
            <a:extLst>
              <a:ext uri="{FF2B5EF4-FFF2-40B4-BE49-F238E27FC236}">
                <a16:creationId xmlns:a16="http://schemas.microsoft.com/office/drawing/2014/main" id="{DCDDE8C2-5130-4927-9983-6A34697CB8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136" y="715117"/>
            <a:ext cx="2441710" cy="1831283"/>
          </a:xfrm>
          <a:prstGeom prst="rect">
            <a:avLst/>
          </a:prstGeom>
        </p:spPr>
      </p:pic>
      <p:pic>
        <p:nvPicPr>
          <p:cNvPr id="13" name="図 12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93175B02-B14C-40FD-95BB-5C10DA97B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17" y="3607676"/>
            <a:ext cx="3250324" cy="3250324"/>
          </a:xfrm>
          <a:prstGeom prst="rect">
            <a:avLst/>
          </a:prstGeom>
        </p:spPr>
      </p:pic>
      <p:pic>
        <p:nvPicPr>
          <p:cNvPr id="15" name="図 14" descr="ロゴ, 会社名&#10;&#10;自動的に生成された説明">
            <a:extLst>
              <a:ext uri="{FF2B5EF4-FFF2-40B4-BE49-F238E27FC236}">
                <a16:creationId xmlns:a16="http://schemas.microsoft.com/office/drawing/2014/main" id="{BFC42117-8DCC-4D37-BB15-6E033D3054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" y="3429000"/>
            <a:ext cx="3250324" cy="3250324"/>
          </a:xfrm>
          <a:prstGeom prst="rect">
            <a:avLst/>
          </a:prstGeom>
        </p:spPr>
      </p:pic>
      <p:pic>
        <p:nvPicPr>
          <p:cNvPr id="17" name="図 16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E162834C-51FC-4C7B-A2AD-580AFC624E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32" y="143537"/>
            <a:ext cx="3007332" cy="2406273"/>
          </a:xfrm>
          <a:prstGeom prst="rect">
            <a:avLst/>
          </a:prstGeom>
        </p:spPr>
      </p:pic>
      <p:pic>
        <p:nvPicPr>
          <p:cNvPr id="21" name="図 20" descr="ロゴ&#10;&#10;自動的に生成された説明">
            <a:extLst>
              <a:ext uri="{FF2B5EF4-FFF2-40B4-BE49-F238E27FC236}">
                <a16:creationId xmlns:a16="http://schemas.microsoft.com/office/drawing/2014/main" id="{C71AF449-5466-4AB5-BB8E-21ECBB9340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312" y="2927792"/>
            <a:ext cx="4430959" cy="37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17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ENOTECA GARBINO</dc:creator>
  <cp:lastModifiedBy>ENOTECA GARBINO</cp:lastModifiedBy>
  <cp:revision>1</cp:revision>
  <dcterms:created xsi:type="dcterms:W3CDTF">2021-05-08T01:35:45Z</dcterms:created>
  <dcterms:modified xsi:type="dcterms:W3CDTF">2021-05-08T01:41:21Z</dcterms:modified>
</cp:coreProperties>
</file>